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68" r:id="rId22"/>
    <p:sldId id="269" r:id="rId23"/>
    <p:sldId id="270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untdown" pitchFamily="82" charset="0"/>
      <p:regular r:id="rId52"/>
    </p:embeddedFont>
    <p:embeddedFont>
      <p:font typeface="Montserrat" pitchFamily="2" charset="77"/>
      <p:regular r:id="rId53"/>
      <p:bold r:id="rId54"/>
      <p:italic r:id="rId55"/>
      <p:boldItalic r:id="rId56"/>
    </p:embeddedFont>
    <p:embeddedFont>
      <p:font typeface="Space Grotesk" pitchFamily="2" charset="77"/>
      <p:regular r:id="rId57"/>
      <p:bold r:id="rId58"/>
      <p:italic r:id="rId59"/>
      <p:boldItalic r:id="rId60"/>
    </p:embeddedFont>
    <p:embeddedFont>
      <p:font typeface="Space Grotesk Light" pitchFamily="2" charset="7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pacegrotes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855311" y="1566375"/>
            <a:ext cx="2726286" cy="2547000"/>
            <a:chOff x="1293736" y="1258050"/>
            <a:chExt cx="2726286" cy="254700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</a:t>
              </a:r>
              <a:endParaRPr sz="8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Orbital Debris Management</a:t>
              </a:r>
              <a:endParaRPr sz="8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800" b="1" dirty="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Radio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977" name="Google Shape;977;p24"/>
          <p:cNvCxnSpPr>
            <a:stCxn id="978" idx="6"/>
            <a:endCxn id="979" idx="2"/>
          </p:cNvCxnSpPr>
          <p:nvPr/>
        </p:nvCxnSpPr>
        <p:spPr>
          <a:xfrm>
            <a:off x="2217575" y="2991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4"/>
          <p:cNvCxnSpPr>
            <a:stCxn id="978" idx="6"/>
            <a:endCxn id="981" idx="2"/>
          </p:cNvCxnSpPr>
          <p:nvPr/>
        </p:nvCxnSpPr>
        <p:spPr>
          <a:xfrm rot="10800000" flipH="1">
            <a:off x="2217575" y="2055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24"/>
          <p:cNvCxnSpPr>
            <a:stCxn id="983" idx="3"/>
            <a:endCxn id="984" idx="2"/>
          </p:cNvCxnSpPr>
          <p:nvPr/>
        </p:nvCxnSpPr>
        <p:spPr>
          <a:xfrm rot="10800000" flipH="1">
            <a:off x="4276100" y="1597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24"/>
          <p:cNvCxnSpPr>
            <a:stCxn id="983" idx="3"/>
            <a:endCxn id="986" idx="2"/>
          </p:cNvCxnSpPr>
          <p:nvPr/>
        </p:nvCxnSpPr>
        <p:spPr>
          <a:xfrm>
            <a:off x="4276100" y="2055075"/>
            <a:ext cx="586200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24"/>
          <p:cNvCxnSpPr>
            <a:stCxn id="988" idx="3"/>
            <a:endCxn id="989" idx="2"/>
          </p:cNvCxnSpPr>
          <p:nvPr/>
        </p:nvCxnSpPr>
        <p:spPr>
          <a:xfrm rot="10800000" flipH="1">
            <a:off x="4276100" y="3469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24"/>
          <p:cNvCxnSpPr>
            <a:stCxn id="988" idx="3"/>
            <a:endCxn id="991" idx="2"/>
          </p:cNvCxnSpPr>
          <p:nvPr/>
        </p:nvCxnSpPr>
        <p:spPr>
          <a:xfrm>
            <a:off x="4276100" y="39270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2919800" y="1895475"/>
            <a:ext cx="1356300" cy="319200"/>
            <a:chOff x="3650050" y="1476150"/>
            <a:chExt cx="1356300" cy="319200"/>
          </a:xfrm>
        </p:grpSpPr>
        <p:sp>
          <p:nvSpPr>
            <p:cNvPr id="983" name="Google Shape;983;p2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2919800" y="3767475"/>
            <a:ext cx="1356300" cy="319200"/>
            <a:chOff x="3650050" y="3348150"/>
            <a:chExt cx="1356300" cy="319200"/>
          </a:xfrm>
        </p:grpSpPr>
        <p:sp>
          <p:nvSpPr>
            <p:cNvPr id="988" name="Google Shape;988;p2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/>
              <a:t>A complex idea can be conveyed with just a single still image, namely making it possible to absorb large amounts of data quickly.</a:t>
            </a:r>
            <a:endParaRPr sz="150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09" name="Google Shape;1009;p25"/>
          <p:cNvGraphicFramePr/>
          <p:nvPr/>
        </p:nvGraphicFramePr>
        <p:xfrm>
          <a:off x="855300" y="1564481"/>
          <a:ext cx="5962800" cy="26905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4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0" name="Google Shape;1010;p2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85738" dist="3810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title" idx="4294967295"/>
          </p:nvPr>
        </p:nvSpPr>
        <p:spPr>
          <a:xfrm>
            <a:off x="1527750" y="455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26"/>
          <p:cNvSpPr/>
          <p:nvPr/>
        </p:nvSpPr>
        <p:spPr>
          <a:xfrm>
            <a:off x="2064125" y="1822725"/>
            <a:ext cx="678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office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8" name="Google Shape;1018;p2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19" name="Google Shape;1019;p26"/>
          <p:cNvSpPr txBox="1">
            <a:spLocks noGrp="1"/>
          </p:cNvSpPr>
          <p:nvPr>
            <p:ph type="body" idx="4294967295"/>
          </p:nvPr>
        </p:nvSpPr>
        <p:spPr>
          <a:xfrm>
            <a:off x="712350" y="4909375"/>
            <a:ext cx="77193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grpSp>
        <p:nvGrpSpPr>
          <p:cNvPr id="1020" name="Google Shape;1020;p26"/>
          <p:cNvGrpSpPr/>
          <p:nvPr/>
        </p:nvGrpSpPr>
        <p:grpSpPr>
          <a:xfrm>
            <a:off x="1163210" y="2105907"/>
            <a:ext cx="158880" cy="202512"/>
            <a:chOff x="1774126" y="766200"/>
            <a:chExt cx="1582467" cy="2017050"/>
          </a:xfrm>
        </p:grpSpPr>
        <p:sp>
          <p:nvSpPr>
            <p:cNvPr id="1021" name="Google Shape;1021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26"/>
          <p:cNvGrpSpPr/>
          <p:nvPr/>
        </p:nvGrpSpPr>
        <p:grpSpPr>
          <a:xfrm>
            <a:off x="2840660" y="3712882"/>
            <a:ext cx="158880" cy="202512"/>
            <a:chOff x="1774126" y="766200"/>
            <a:chExt cx="1582467" cy="2017050"/>
          </a:xfrm>
        </p:grpSpPr>
        <p:sp>
          <p:nvSpPr>
            <p:cNvPr id="1030" name="Google Shape;1030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26"/>
          <p:cNvGrpSpPr/>
          <p:nvPr/>
        </p:nvGrpSpPr>
        <p:grpSpPr>
          <a:xfrm>
            <a:off x="3870935" y="1866032"/>
            <a:ext cx="158880" cy="202512"/>
            <a:chOff x="1774126" y="766200"/>
            <a:chExt cx="1582467" cy="2017050"/>
          </a:xfrm>
        </p:grpSpPr>
        <p:sp>
          <p:nvSpPr>
            <p:cNvPr id="1039" name="Google Shape;1039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26"/>
          <p:cNvGrpSpPr/>
          <p:nvPr/>
        </p:nvGrpSpPr>
        <p:grpSpPr>
          <a:xfrm>
            <a:off x="4606460" y="3966432"/>
            <a:ext cx="158880" cy="202512"/>
            <a:chOff x="1774126" y="766200"/>
            <a:chExt cx="1582467" cy="2017050"/>
          </a:xfrm>
        </p:grpSpPr>
        <p:sp>
          <p:nvSpPr>
            <p:cNvPr id="1048" name="Google Shape;1048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26"/>
          <p:cNvGrpSpPr/>
          <p:nvPr/>
        </p:nvGrpSpPr>
        <p:grpSpPr>
          <a:xfrm>
            <a:off x="6713260" y="2375882"/>
            <a:ext cx="158880" cy="202512"/>
            <a:chOff x="1774126" y="766200"/>
            <a:chExt cx="1582467" cy="2017050"/>
          </a:xfrm>
        </p:grpSpPr>
        <p:sp>
          <p:nvSpPr>
            <p:cNvPr id="1057" name="Google Shape;1057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26"/>
          <p:cNvGrpSpPr/>
          <p:nvPr/>
        </p:nvGrpSpPr>
        <p:grpSpPr>
          <a:xfrm>
            <a:off x="7391085" y="4002107"/>
            <a:ext cx="158880" cy="202512"/>
            <a:chOff x="1774126" y="766200"/>
            <a:chExt cx="1582467" cy="2017050"/>
          </a:xfrm>
        </p:grpSpPr>
        <p:sp>
          <p:nvSpPr>
            <p:cNvPr id="1066" name="Google Shape;1066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1086" name="Google Shape;1086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1087" name="Google Shape;108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1088" name="Google Shape;1088;p28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0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1089" name="Google Shape;108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6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1090" name="Google Shape;109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4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1091" name="Google Shape;1091;p2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118" name="Google Shape;1118;p30"/>
          <p:cNvSpPr txBox="1">
            <a:spLocks noGrp="1"/>
          </p:cNvSpPr>
          <p:nvPr>
            <p:ph type="body" idx="1"/>
          </p:nvPr>
        </p:nvSpPr>
        <p:spPr>
          <a:xfrm>
            <a:off x="855425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19" name="Google Shape;1119;p30"/>
          <p:cNvSpPr txBox="1">
            <a:spLocks noGrp="1"/>
          </p:cNvSpPr>
          <p:nvPr>
            <p:ph type="body" idx="2"/>
          </p:nvPr>
        </p:nvSpPr>
        <p:spPr>
          <a:xfrm>
            <a:off x="3161398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0" name="Google Shape;1120;p30"/>
          <p:cNvSpPr txBox="1">
            <a:spLocks noGrp="1"/>
          </p:cNvSpPr>
          <p:nvPr>
            <p:ph type="body" idx="3"/>
          </p:nvPr>
        </p:nvSpPr>
        <p:spPr>
          <a:xfrm>
            <a:off x="5467371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1121" name="Google Shape;1121;p3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22" name="Google Shape;1122;p30"/>
          <p:cNvSpPr txBox="1">
            <a:spLocks noGrp="1"/>
          </p:cNvSpPr>
          <p:nvPr>
            <p:ph type="body" idx="1"/>
          </p:nvPr>
        </p:nvSpPr>
        <p:spPr>
          <a:xfrm>
            <a:off x="855425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23" name="Google Shape;1123;p30"/>
          <p:cNvSpPr txBox="1">
            <a:spLocks noGrp="1"/>
          </p:cNvSpPr>
          <p:nvPr>
            <p:ph type="body" idx="2"/>
          </p:nvPr>
        </p:nvSpPr>
        <p:spPr>
          <a:xfrm>
            <a:off x="3161398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body" idx="3"/>
          </p:nvPr>
        </p:nvSpPr>
        <p:spPr>
          <a:xfrm>
            <a:off x="5467371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1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130" name="Google Shape;1130;p3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1131" name="Google Shape;1131;p31"/>
          <p:cNvCxnSpPr/>
          <p:nvPr/>
        </p:nvCxnSpPr>
        <p:spPr>
          <a:xfrm>
            <a:off x="952500" y="1074699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1"/>
          <p:cNvCxnSpPr/>
          <p:nvPr/>
        </p:nvCxnSpPr>
        <p:spPr>
          <a:xfrm>
            <a:off x="952500" y="1784182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1"/>
          <p:cNvCxnSpPr/>
          <p:nvPr/>
        </p:nvCxnSpPr>
        <p:spPr>
          <a:xfrm>
            <a:off x="952500" y="2493664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>
            <a:off x="952500" y="3203147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1"/>
          <p:cNvCxnSpPr/>
          <p:nvPr/>
        </p:nvCxnSpPr>
        <p:spPr>
          <a:xfrm>
            <a:off x="952500" y="3934528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1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7" name="Google Shape;1137;p31"/>
          <p:cNvSpPr/>
          <p:nvPr/>
        </p:nvSpPr>
        <p:spPr>
          <a:xfrm>
            <a:off x="1462506" y="2380936"/>
            <a:ext cx="192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1"/>
          <p:cNvSpPr/>
          <p:nvPr/>
        </p:nvSpPr>
        <p:spPr>
          <a:xfrm>
            <a:off x="1720882" y="1986873"/>
            <a:ext cx="1920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1"/>
          <p:cNvSpPr/>
          <p:nvPr/>
        </p:nvSpPr>
        <p:spPr>
          <a:xfrm>
            <a:off x="1979259" y="2493664"/>
            <a:ext cx="192000" cy="14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1"/>
          <p:cNvSpPr/>
          <p:nvPr/>
        </p:nvSpPr>
        <p:spPr>
          <a:xfrm>
            <a:off x="2903854" y="2694727"/>
            <a:ext cx="192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1"/>
          <p:cNvSpPr/>
          <p:nvPr/>
        </p:nvSpPr>
        <p:spPr>
          <a:xfrm>
            <a:off x="3162231" y="2096343"/>
            <a:ext cx="1920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3420607" y="1229023"/>
            <a:ext cx="192000" cy="27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4345202" y="2140119"/>
            <a:ext cx="192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4603579" y="1074575"/>
            <a:ext cx="1920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4861956" y="2322562"/>
            <a:ext cx="192000" cy="16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1"/>
          <p:cNvSpPr/>
          <p:nvPr/>
        </p:nvSpPr>
        <p:spPr>
          <a:xfrm>
            <a:off x="5786551" y="2753101"/>
            <a:ext cx="192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1"/>
          <p:cNvSpPr/>
          <p:nvPr/>
        </p:nvSpPr>
        <p:spPr>
          <a:xfrm>
            <a:off x="6044927" y="1293618"/>
            <a:ext cx="1920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1"/>
          <p:cNvSpPr/>
          <p:nvPr/>
        </p:nvSpPr>
        <p:spPr>
          <a:xfrm>
            <a:off x="6303304" y="1607409"/>
            <a:ext cx="192000" cy="23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Mobile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1154" name="Google Shape;1154;p3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155" name="Google Shape;1155;p32"/>
          <p:cNvGrpSpPr/>
          <p:nvPr/>
        </p:nvGrpSpPr>
        <p:grpSpPr>
          <a:xfrm>
            <a:off x="4743600" y="373572"/>
            <a:ext cx="2119546" cy="4396359"/>
            <a:chOff x="2547150" y="238125"/>
            <a:chExt cx="2525675" cy="5238750"/>
          </a:xfrm>
        </p:grpSpPr>
        <p:sp>
          <p:nvSpPr>
            <p:cNvPr id="1156" name="Google Shape;115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0" name="Google Shape;116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789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166" name="Google Shape;1166;p33"/>
          <p:cNvGrpSpPr/>
          <p:nvPr/>
        </p:nvGrpSpPr>
        <p:grpSpPr>
          <a:xfrm>
            <a:off x="4249702" y="465959"/>
            <a:ext cx="2736410" cy="4222433"/>
            <a:chOff x="2112475" y="238125"/>
            <a:chExt cx="3395050" cy="5238750"/>
          </a:xfrm>
        </p:grpSpPr>
        <p:sp>
          <p:nvSpPr>
            <p:cNvPr id="1167" name="Google Shape;1167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Tablet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78" name="Google Shape;1178;p34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1179" name="Google Shape;117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3" name="Google Shape;118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216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Desktop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 rotWithShape="1">
          <a:blip r:embed="rId3">
            <a:alphaModFix/>
          </a:blip>
          <a:srcRect t="13159" b="58194"/>
          <a:stretch/>
        </p:blipFill>
        <p:spPr>
          <a:xfrm>
            <a:off x="2445846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382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br>
              <a:rPr lang="en" sz="2000"/>
            </a:br>
            <a:r>
              <a:rPr lang="en" sz="2000"/>
              <a:t>You can find me at:</a:t>
            </a: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user@mail.me</a:t>
            </a:r>
            <a:endParaRPr sz="1600" b="1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05" name="Google Shape;1205;p37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Titles: Space Grotesk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Body copy: Space 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https://www.fontsquirrel.com/fonts/spacegrotesk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206" name="Google Shape;1206;p37"/>
          <p:cNvSpPr txBox="1"/>
          <p:nvPr/>
        </p:nvSpPr>
        <p:spPr>
          <a:xfrm>
            <a:off x="855300" y="4104575"/>
            <a:ext cx="6240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Space Grotesk"/>
                <a:ea typeface="Space Grotesk"/>
                <a:cs typeface="Space Grotesk"/>
                <a:sym typeface="Space Grotesk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07" name="Google Shape;1207;p3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8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E5CD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1213" name="Google Shape;1213;p38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94" name="Google Shape;1294;p4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1295" name="Google Shape;1295;p41"/>
          <p:cNvGraphicFramePr/>
          <p:nvPr/>
        </p:nvGraphicFramePr>
        <p:xfrm>
          <a:off x="855475" y="1564481"/>
          <a:ext cx="6434600" cy="297475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0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01" name="Google Shape;1301;p4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302" name="Google Shape;1302;p42"/>
          <p:cNvSpPr/>
          <p:nvPr/>
        </p:nvSpPr>
        <p:spPr>
          <a:xfrm>
            <a:off x="876200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STRENGTHS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3" name="Google Shape;1303;p42"/>
          <p:cNvSpPr/>
          <p:nvPr/>
        </p:nvSpPr>
        <p:spPr>
          <a:xfrm>
            <a:off x="4655131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WEAKNESSES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4" name="Google Shape;1304;p42"/>
          <p:cNvSpPr/>
          <p:nvPr/>
        </p:nvSpPr>
        <p:spPr>
          <a:xfrm>
            <a:off x="876200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OPPORTUNITIES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5" name="Google Shape;1305;p42"/>
          <p:cNvSpPr/>
          <p:nvPr/>
        </p:nvSpPr>
        <p:spPr>
          <a:xfrm>
            <a:off x="4655131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THREATS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6" name="Google Shape;1306;p42"/>
          <p:cNvSpPr/>
          <p:nvPr/>
        </p:nvSpPr>
        <p:spPr>
          <a:xfrm>
            <a:off x="3463339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2"/>
          <p:cNvSpPr/>
          <p:nvPr/>
        </p:nvSpPr>
        <p:spPr>
          <a:xfrm rot="5400000">
            <a:off x="3613628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3613628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2"/>
          <p:cNvSpPr/>
          <p:nvPr/>
        </p:nvSpPr>
        <p:spPr>
          <a:xfrm rot="-5400000">
            <a:off x="3463339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2"/>
          <p:cNvSpPr/>
          <p:nvPr/>
        </p:nvSpPr>
        <p:spPr>
          <a:xfrm>
            <a:off x="3943416" y="2275156"/>
            <a:ext cx="287723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S</a:t>
            </a:r>
          </a:p>
        </p:txBody>
      </p:sp>
      <p:sp>
        <p:nvSpPr>
          <p:cNvPr id="1311" name="Google Shape;1311;p42"/>
          <p:cNvSpPr/>
          <p:nvPr/>
        </p:nvSpPr>
        <p:spPr>
          <a:xfrm>
            <a:off x="4819603" y="2281816"/>
            <a:ext cx="44650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W</a:t>
            </a:r>
          </a:p>
        </p:txBody>
      </p:sp>
      <p:sp>
        <p:nvSpPr>
          <p:cNvPr id="1312" name="Google Shape;1312;p42"/>
          <p:cNvSpPr/>
          <p:nvPr/>
        </p:nvSpPr>
        <p:spPr>
          <a:xfrm>
            <a:off x="3913578" y="3229645"/>
            <a:ext cx="306904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O</a:t>
            </a:r>
          </a:p>
        </p:txBody>
      </p:sp>
      <p:sp>
        <p:nvSpPr>
          <p:cNvPr id="1313" name="Google Shape;1313;p42"/>
          <p:cNvSpPr/>
          <p:nvPr/>
        </p:nvSpPr>
        <p:spPr>
          <a:xfrm>
            <a:off x="4918174" y="3236305"/>
            <a:ext cx="28772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9" name="Google Shape;1319;p4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20" name="Google Shape;132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Activities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1" name="Google Shape;132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Resources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2" name="Google Shape;132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Value Propositions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3" name="Google Shape;132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Relationships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4" name="Google Shape;132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Channels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5" name="Google Shape;132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Segments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Partners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7" name="Google Shape;132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Cost Structure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Revenue Streams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9" name="Google Shape;132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1334" name="Google Shape;133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36" name="Google Shape;133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7" name="Google Shape;133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1338" name="Google Shape;133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1342" name="Google Shape;134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7" name="Google Shape;134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1348" name="Google Shape;134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1360" name="Google Shape;1360;p44"/>
          <p:cNvGrpSpPr/>
          <p:nvPr/>
        </p:nvGrpSpPr>
        <p:grpSpPr>
          <a:xfrm>
            <a:off x="855143" y="1412892"/>
            <a:ext cx="3231719" cy="2905377"/>
            <a:chOff x="3778727" y="4460423"/>
            <a:chExt cx="720160" cy="647438"/>
          </a:xfrm>
        </p:grpSpPr>
        <p:sp>
          <p:nvSpPr>
            <p:cNvPr id="1361" name="Google Shape;136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1368" name="Google Shape;1368;p44"/>
          <p:cNvCxnSpPr/>
          <p:nvPr/>
        </p:nvCxnSpPr>
        <p:spPr>
          <a:xfrm>
            <a:off x="4015430" y="1894049"/>
            <a:ext cx="94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9" name="Google Shape;1369;p44"/>
          <p:cNvSpPr txBox="1"/>
          <p:nvPr/>
        </p:nvSpPr>
        <p:spPr>
          <a:xfrm>
            <a:off x="5017230" y="1739950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0" name="Google Shape;1370;p44"/>
          <p:cNvCxnSpPr/>
          <p:nvPr/>
        </p:nvCxnSpPr>
        <p:spPr>
          <a:xfrm>
            <a:off x="3875998" y="2325422"/>
            <a:ext cx="1086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1" name="Google Shape;1371;p44"/>
          <p:cNvSpPr txBox="1"/>
          <p:nvPr/>
        </p:nvSpPr>
        <p:spPr>
          <a:xfrm>
            <a:off x="5017230" y="2171314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2" name="Google Shape;1372;p44"/>
          <p:cNvCxnSpPr/>
          <p:nvPr/>
        </p:nvCxnSpPr>
        <p:spPr>
          <a:xfrm>
            <a:off x="3677855" y="2756795"/>
            <a:ext cx="128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3" name="Google Shape;1373;p44"/>
          <p:cNvSpPr txBox="1"/>
          <p:nvPr/>
        </p:nvSpPr>
        <p:spPr>
          <a:xfrm>
            <a:off x="5017230" y="2602678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44"/>
          <p:cNvCxnSpPr/>
          <p:nvPr/>
        </p:nvCxnSpPr>
        <p:spPr>
          <a:xfrm>
            <a:off x="3509067" y="3188146"/>
            <a:ext cx="145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5" name="Google Shape;1375;p44"/>
          <p:cNvSpPr txBox="1"/>
          <p:nvPr/>
        </p:nvSpPr>
        <p:spPr>
          <a:xfrm>
            <a:off x="5017230" y="3034043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6" name="Google Shape;1376;p44"/>
          <p:cNvCxnSpPr/>
          <p:nvPr/>
        </p:nvCxnSpPr>
        <p:spPr>
          <a:xfrm>
            <a:off x="3325591" y="3619519"/>
            <a:ext cx="1636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7" name="Google Shape;1377;p44"/>
          <p:cNvSpPr txBox="1"/>
          <p:nvPr/>
        </p:nvSpPr>
        <p:spPr>
          <a:xfrm>
            <a:off x="5017230" y="3465407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8" name="Google Shape;1378;p44"/>
          <p:cNvCxnSpPr/>
          <p:nvPr/>
        </p:nvCxnSpPr>
        <p:spPr>
          <a:xfrm>
            <a:off x="3134792" y="4050870"/>
            <a:ext cx="1819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9" name="Google Shape;1379;p44"/>
          <p:cNvSpPr txBox="1"/>
          <p:nvPr/>
        </p:nvSpPr>
        <p:spPr>
          <a:xfrm>
            <a:off x="5017230" y="3896771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Imani Jackson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Marcos Galán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Ixchel Valdía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2" name="Google Shape;139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23933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3" name="Google Shape;1393;p45"/>
          <p:cNvSpPr txBox="1"/>
          <p:nvPr/>
        </p:nvSpPr>
        <p:spPr>
          <a:xfrm>
            <a:off x="6328560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Nils Årud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99" name="Google Shape;139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401" name="Google Shape;140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7" name="Google Shape;1447;p4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448" name="Google Shape;144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49" name="Google Shape;144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71" name="Google Shape;147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472" name="Google Shape;147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473" name="Google Shape;147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4" name="Google Shape;147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5" name="Google Shape;147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company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9" name="Google Shape;147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0" name="Google Shape;148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1" name="Google Shape;148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2" name="Google Shape;148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3" name="Google Shape;148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1490" name="Google Shape;1490;p47"/>
          <p:cNvGraphicFramePr/>
          <p:nvPr/>
        </p:nvGraphicFramePr>
        <p:xfrm>
          <a:off x="855300" y="1474725"/>
          <a:ext cx="6122700" cy="3076930"/>
        </p:xfrm>
        <a:graphic>
          <a:graphicData uri="http://schemas.openxmlformats.org/drawingml/2006/table">
            <a:tbl>
              <a:tblPr>
                <a:noFill/>
                <a:tableStyleId>{238F8498-D9A7-4CEC-A156-9DC165E34A91}</a:tableStyleId>
              </a:tblPr>
              <a:tblGrid>
                <a:gridCol w="7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5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9:00 - 9:45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10:00 - 10:45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11:00 - 11:45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12:00 - 13:15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13:30 - 14:15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14:30 - 15:15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15:30 - 16:15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496" name="Google Shape;14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511" name="Google Shape;15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517" name="Google Shape;15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525" name="Google Shape;15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0" name="Google Shape;1530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531" name="Google Shape;15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539" name="Google Shape;15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548" name="Google Shape;15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551" name="Google Shape;15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554" name="Google Shape;15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558" name="Google Shape;15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66" name="Google Shape;15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573" name="Google Shape;15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579" name="Google Shape;15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582" name="Google Shape;15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588" name="Google Shape;15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591" name="Google Shape;15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599" name="Google Shape;15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605" name="Google Shape;16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614" name="Google Shape;16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619" name="Google Shape;16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624" name="Google Shape;16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629" name="Google Shape;16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632" name="Google Shape;16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635" name="Google Shape;16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639" name="Google Shape;16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642" name="Google Shape;16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2" name="Google Shape;1652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653" name="Google Shape;16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657" name="Google Shape;16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660" name="Google Shape;16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665" name="Google Shape;16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670" name="Google Shape;16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677" name="Google Shape;16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687" name="Google Shape;16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691" name="Google Shape;16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695" name="Google Shape;16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701" name="Google Shape;17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704" name="Google Shape;17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712" name="Google Shape;17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719" name="Google Shape;17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722" name="Google Shape;17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731" name="Google Shape;17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740" name="Google Shape;17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743" name="Google Shape;17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750" name="Google Shape;17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758" name="Google Shape;17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762" name="Google Shape;17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769" name="Google Shape;17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773" name="Google Shape;17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777" name="Google Shape;17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783" name="Google Shape;17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811" name="Google Shape;18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835" name="Google Shape;18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850" name="Google Shape;18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854" name="Google Shape;18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861" name="Google Shape;18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870" name="Google Shape;18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874" name="Google Shape;18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880" name="Google Shape;18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888" name="Google Shape;18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895" name="Google Shape;18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905" name="Google Shape;19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917" name="Google Shape;19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923" name="Google Shape;19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931" name="Google Shape;19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934" name="Google Shape;19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937" name="Google Shape;19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9" name="Google Shape;1939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944" name="Google Shape;1944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194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950" name="Google Shape;195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957" name="Google Shape;195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962" name="Google Shape;196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5" name="Google Shape;196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966" name="Google Shape;196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1" name="Google Shape;197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972" name="Google Shape;197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5" name="Google Shape;197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976" name="Google Shape;197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0" name="Google Shape;198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981" name="Google Shape;198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6" name="Google Shape;198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987" name="Google Shape;198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994" name="Google Shape;199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6" name="Google Shape;199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997" name="Google Shape;199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001" name="Google Shape;200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008" name="Google Shape;200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014" name="Google Shape;201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018" name="Google Shape;201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19" name="Google Shape;201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9" name="Google Shape;202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036" name="Google Shape;203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041" name="Google Shape;204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6" name="Google Shape;204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047" name="Google Shape;204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3" name="Google Shape;205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054" name="Google Shape;205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059" name="Google Shape;205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3" name="Google Shape;206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064" name="Google Shape;206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9" name="Google Shape;206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70" name="Google Shape;207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0" name="Google Shape;208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081" name="Google Shape;208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4" name="Google Shape;208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085" name="Google Shape;208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5" name="Google Shape;209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096" name="Google Shape;209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0" name="Google Shape;210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101" name="Google Shape;210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1" name="Google Shape;211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112" name="Google Shape;211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120" name="Google Shape;212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4" name="Google Shape;212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125" name="Google Shape;212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130" name="Google Shape;213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5" name="Google Shape;213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136" name="Google Shape;213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2" name="Google Shape;214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143" name="Google Shape;214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147" name="Google Shape;214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153" name="Google Shape;215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9" name="Google Shape;215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160" name="Google Shape;216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3" name="Google Shape;216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164" name="Google Shape;216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8" name="Google Shape;216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169" name="Google Shape;216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176" name="Google Shape;217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184" name="Google Shape;218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8" name="Google Shape;218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189" name="Google Shape;218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2" name="Google Shape;219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193" name="Google Shape;219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6" name="Google Shape;219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197" name="Google Shape;219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1" name="Google Shape;220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202" name="Google Shape;220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6" name="Google Shape;220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207" name="Google Shape;220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2" name="Google Shape;221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213" name="Google Shape;221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9" name="Google Shape;221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220" name="Google Shape;222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7" name="Google Shape;222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228" name="Google Shape;222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0" name="Google Shape;224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241" name="Google Shape;224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5" name="Google Shape;224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246" name="Google Shape;224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9" name="Google Shape;224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250" name="Google Shape;225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6" name="Google Shape;225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257" name="Google Shape;225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266" name="Google Shape;226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279" name="Google Shape;227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292" name="Google Shape;229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4" name="Google Shape;230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305" name="Google Shape;230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312" name="Google Shape;231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328" name="Google Shape;232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333" name="Google Shape;233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334" name="Google Shape;233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342" name="Google Shape;234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346" name="Google Shape;234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9" name="Google Shape;234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350" name="Google Shape;235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8" name="Google Shape;235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359" name="Google Shape;235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3" name="Google Shape;238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384" name="Google Shape;238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385" name="Google Shape;23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7" name="Google Shape;238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388" name="Google Shape;23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391" name="Google Shape;239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93" name="Google Shape;239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394" name="Google Shape;2394;p4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pace Grotesk"/>
                <a:ea typeface="Space Grotesk"/>
                <a:cs typeface="Space Grotesk"/>
                <a:sym typeface="Space Grotesk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00" name="Google Shape;2400;p5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401" name="Google Shape;2401;p50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409" name="Google Shape;240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410" name="Google Shape;241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2" name="Google Shape;241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413" name="Google Shape;241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5" name="Google Shape;241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416" name="Google Shape;241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8" name="Google Shape;241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419" name="Google Shape;241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 It remains semi-operational.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NEXUS-1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the AMSAT-NA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to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2020</Words>
  <Application>Microsoft Macintosh PowerPoint</Application>
  <PresentationFormat>On-screen Show (16:9)</PresentationFormat>
  <Paragraphs>413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Space Grotesk Light</vt:lpstr>
      <vt:lpstr>Countdown</vt:lpstr>
      <vt:lpstr>Calibri</vt:lpstr>
      <vt:lpstr>Montserrat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A picture is worth a thousand words</vt:lpstr>
      <vt:lpstr>And tables to compare data</vt:lpstr>
      <vt:lpstr>Maps</vt:lpstr>
      <vt:lpstr>89,526,124</vt:lpstr>
      <vt:lpstr>89,526,124$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51</cp:revision>
  <dcterms:modified xsi:type="dcterms:W3CDTF">2021-05-28T17:54:36Z</dcterms:modified>
</cp:coreProperties>
</file>